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26" r:id="rId14"/>
    <p:sldId id="415" r:id="rId15"/>
    <p:sldId id="334" r:id="rId16"/>
    <p:sldId id="275" r:id="rId17"/>
    <p:sldId id="315" r:id="rId18"/>
    <p:sldId id="316" r:id="rId19"/>
    <p:sldId id="278" r:id="rId20"/>
    <p:sldId id="418" r:id="rId21"/>
    <p:sldId id="256" r:id="rId22"/>
    <p:sldId id="419" r:id="rId23"/>
    <p:sldId id="258" r:id="rId24"/>
    <p:sldId id="259" r:id="rId25"/>
    <p:sldId id="425" r:id="rId26"/>
    <p:sldId id="396" r:id="rId27"/>
    <p:sldId id="279" r:id="rId28"/>
    <p:sldId id="413" r:id="rId29"/>
    <p:sldId id="402" r:id="rId30"/>
    <p:sldId id="420" r:id="rId31"/>
    <p:sldId id="284" r:id="rId32"/>
    <p:sldId id="399" r:id="rId33"/>
    <p:sldId id="285" r:id="rId34"/>
    <p:sldId id="407" r:id="rId35"/>
    <p:sldId id="414" r:id="rId36"/>
    <p:sldId id="405" r:id="rId37"/>
    <p:sldId id="298" r:id="rId38"/>
    <p:sldId id="398" r:id="rId39"/>
    <p:sldId id="300" r:id="rId40"/>
    <p:sldId id="301" r:id="rId41"/>
    <p:sldId id="406" r:id="rId42"/>
    <p:sldId id="306" r:id="rId43"/>
    <p:sldId id="395" r:id="rId44"/>
    <p:sldId id="353" r:id="rId45"/>
    <p:sldId id="354" r:id="rId46"/>
    <p:sldId id="355" r:id="rId47"/>
    <p:sldId id="390" r:id="rId48"/>
    <p:sldId id="358" r:id="rId49"/>
    <p:sldId id="391" r:id="rId50"/>
    <p:sldId id="360" r:id="rId51"/>
    <p:sldId id="362" r:id="rId52"/>
    <p:sldId id="417" r:id="rId53"/>
    <p:sldId id="422" r:id="rId54"/>
    <p:sldId id="363" r:id="rId55"/>
    <p:sldId id="364" r:id="rId56"/>
    <p:sldId id="365" r:id="rId57"/>
    <p:sldId id="366" r:id="rId58"/>
    <p:sldId id="367" r:id="rId59"/>
    <p:sldId id="368" r:id="rId60"/>
    <p:sldId id="369" r:id="rId61"/>
    <p:sldId id="370" r:id="rId62"/>
    <p:sldId id="371" r:id="rId63"/>
    <p:sldId id="386" r:id="rId64"/>
    <p:sldId id="412" r:id="rId65"/>
    <p:sldId id="423" r:id="rId66"/>
    <p:sldId id="372" r:id="rId67"/>
    <p:sldId id="382" r:id="rId68"/>
    <p:sldId id="381" r:id="rId69"/>
    <p:sldId id="374" r:id="rId70"/>
    <p:sldId id="375" r:id="rId71"/>
    <p:sldId id="376" r:id="rId72"/>
    <p:sldId id="404" r:id="rId73"/>
    <p:sldId id="379" r:id="rId74"/>
    <p:sldId id="377" r:id="rId75"/>
    <p:sldId id="378" r:id="rId76"/>
    <p:sldId id="380" r:id="rId77"/>
    <p:sldId id="387" r:id="rId78"/>
    <p:sldId id="392" r:id="rId79"/>
    <p:sldId id="385" r:id="rId80"/>
    <p:sldId id="416"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413"/>
          <a:ext cx="3711575"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413"/>
        <a:ext cx="3711575" cy="1065600"/>
      </dsp:txXfrm>
    </dsp:sp>
    <dsp:sp modelId="{75826E61-882F-4E42-B2DE-53BD198C8B82}">
      <dsp:nvSpPr>
        <dsp:cNvPr id="0" name=""/>
        <dsp:cNvSpPr/>
      </dsp:nvSpPr>
      <dsp:spPr>
        <a:xfrm>
          <a:off x="0" y="1076013"/>
          <a:ext cx="3711575"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013"/>
        <a:ext cx="3711575"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52</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10/20/2023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4.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1977941152"/>
              </p:ext>
            </p:extLst>
          </p:nvPr>
        </p:nvGraphicFramePr>
        <p:xfrm>
          <a:off x="814608" y="1471214"/>
          <a:ext cx="3711575" cy="2762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grpSp>
        <p:nvGrpSpPr>
          <p:cNvPr id="5" name="Group 4">
            <a:extLst>
              <a:ext uri="{FF2B5EF4-FFF2-40B4-BE49-F238E27FC236}">
                <a16:creationId xmlns:a16="http://schemas.microsoft.com/office/drawing/2014/main" id="{F18EA982-9CB9-BAED-368B-97D2222517D5}"/>
              </a:ext>
            </a:extLst>
          </p:cNvPr>
          <p:cNvGrpSpPr/>
          <p:nvPr/>
        </p:nvGrpSpPr>
        <p:grpSpPr>
          <a:xfrm>
            <a:off x="3443345" y="3786606"/>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058423"/>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37791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06790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0635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37583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08349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03724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377727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034697"/>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03469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33556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32397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473232"/>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169857"/>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113908"/>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387466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510594"/>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31697" y="3530521"/>
            <a:ext cx="2577822" cy="553998"/>
          </a:xfrm>
          <a:prstGeom prst="rect">
            <a:avLst/>
          </a:prstGeom>
          <a:noFill/>
        </p:spPr>
        <p:txBody>
          <a:bodyPr wrap="none" rtlCol="0">
            <a:spAutoFit/>
          </a:bodyPr>
          <a:lstStyle/>
          <a:p>
            <a:pPr algn="ctr"/>
            <a:r>
              <a:rPr lang="en-US" b="1" dirty="0"/>
              <a:t>Redundant paths</a:t>
            </a:r>
          </a:p>
          <a:p>
            <a:pPr algn="ctr"/>
            <a:r>
              <a:rPr lang="en-US" sz="1200" dirty="0"/>
              <a:t>Multiple ways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14384"/>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29</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20529</TotalTime>
  <Words>5752</Words>
  <Application>Microsoft Office PowerPoint</Application>
  <PresentationFormat>On-screen Show (4:3)</PresentationFormat>
  <Paragraphs>831</Paragraphs>
  <Slides>83</Slides>
  <Notes>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Cycles vs. redundant paths</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135</cp:revision>
  <dcterms:created xsi:type="dcterms:W3CDTF">2020-09-15T14:04:03Z</dcterms:created>
  <dcterms:modified xsi:type="dcterms:W3CDTF">2023-10-20T18:15:00Z</dcterms:modified>
</cp:coreProperties>
</file>